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annah" charset="1" panose="00000500000000000000"/>
      <p:regular r:id="rId10"/>
    </p:embeddedFont>
    <p:embeddedFont>
      <p:font typeface="Jannah Thin" charset="1" panose="00000200000000000000"/>
      <p:regular r:id="rId11"/>
    </p:embeddedFont>
    <p:embeddedFont>
      <p:font typeface="Jannah Medium" charset="1" panose="00000600000000000000"/>
      <p:regular r:id="rId12"/>
    </p:embeddedFont>
    <p:embeddedFont>
      <p:font typeface="Jannah Heavy" charset="1" panose="00000A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31471" cy="10287000"/>
            <a:chOff x="0" y="0"/>
            <a:chExt cx="1044196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1150" t="0" r="28326" b="0"/>
            <a:stretch>
              <a:fillRect/>
            </a:stretch>
          </p:blipFill>
          <p:spPr>
            <a:xfrm flipH="false" flipV="false">
              <a:off x="0" y="0"/>
              <a:ext cx="10441962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230067" y="2194296"/>
            <a:ext cx="4944599" cy="3671612"/>
          </a:xfrm>
          <a:custGeom>
            <a:avLst/>
            <a:gdLst/>
            <a:ahLst/>
            <a:cxnLst/>
            <a:rect r="r" b="b" t="t" l="l"/>
            <a:pathLst>
              <a:path h="3671612" w="4944599">
                <a:moveTo>
                  <a:pt x="0" y="0"/>
                </a:moveTo>
                <a:lnTo>
                  <a:pt x="4944600" y="0"/>
                </a:lnTo>
                <a:lnTo>
                  <a:pt x="4944600" y="3671611"/>
                </a:lnTo>
                <a:lnTo>
                  <a:pt x="0" y="3671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26436" y="7916261"/>
            <a:ext cx="3590836" cy="182806"/>
          </a:xfrm>
          <a:custGeom>
            <a:avLst/>
            <a:gdLst/>
            <a:ahLst/>
            <a:cxnLst/>
            <a:rect r="r" b="b" t="t" l="l"/>
            <a:pathLst>
              <a:path h="182806" w="3590836">
                <a:moveTo>
                  <a:pt x="0" y="0"/>
                </a:moveTo>
                <a:lnTo>
                  <a:pt x="3590836" y="0"/>
                </a:lnTo>
                <a:lnTo>
                  <a:pt x="3590836" y="182807"/>
                </a:lnTo>
                <a:lnTo>
                  <a:pt x="0" y="182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5460" y="0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40" y="0"/>
                </a:lnTo>
                <a:lnTo>
                  <a:pt x="1752540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9266" y="6441008"/>
            <a:ext cx="8820404" cy="188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3"/>
              </a:lnSpc>
            </a:pPr>
            <a:r>
              <a:rPr lang="en-US" sz="6906">
                <a:solidFill>
                  <a:srgbClr val="EFDECB"/>
                </a:solidFill>
                <a:latin typeface="Jannah Medium"/>
              </a:rPr>
              <a:t>Memórias de guerra</a:t>
            </a:r>
          </a:p>
          <a:p>
            <a:pPr algn="ctr">
              <a:lnSpc>
                <a:spcPts val="697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23462" y="8383585"/>
            <a:ext cx="8255982" cy="108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777">
                <a:solidFill>
                  <a:srgbClr val="EFDECB"/>
                </a:solidFill>
                <a:latin typeface="Jannah Medium"/>
              </a:rPr>
              <a:t>Problema: pouco ensinamento sobre guerra.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47193" y="0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39" y="0"/>
                </a:lnTo>
                <a:lnTo>
                  <a:pt x="1752539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31471" y="7550594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40" y="0"/>
                </a:lnTo>
                <a:lnTo>
                  <a:pt x="1752540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35460" y="7565731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40" y="0"/>
                </a:lnTo>
                <a:lnTo>
                  <a:pt x="1752540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35460" y="2669467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40" y="0"/>
                </a:lnTo>
                <a:lnTo>
                  <a:pt x="1752540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35460" y="4829325"/>
            <a:ext cx="1752540" cy="2721269"/>
          </a:xfrm>
          <a:custGeom>
            <a:avLst/>
            <a:gdLst/>
            <a:ahLst/>
            <a:cxnLst/>
            <a:rect r="r" b="b" t="t" l="l"/>
            <a:pathLst>
              <a:path h="2721269" w="1752540">
                <a:moveTo>
                  <a:pt x="0" y="0"/>
                </a:moveTo>
                <a:lnTo>
                  <a:pt x="1752540" y="0"/>
                </a:lnTo>
                <a:lnTo>
                  <a:pt x="1752540" y="2721269"/>
                </a:lnTo>
                <a:lnTo>
                  <a:pt x="0" y="272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829" r="-233921" b="-3125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9567" y="1757760"/>
            <a:ext cx="1808866" cy="2121272"/>
          </a:xfrm>
          <a:custGeom>
            <a:avLst/>
            <a:gdLst/>
            <a:ahLst/>
            <a:cxnLst/>
            <a:rect r="r" b="b" t="t" l="l"/>
            <a:pathLst>
              <a:path h="2121272" w="1808866">
                <a:moveTo>
                  <a:pt x="0" y="0"/>
                </a:moveTo>
                <a:lnTo>
                  <a:pt x="1808866" y="0"/>
                </a:lnTo>
                <a:lnTo>
                  <a:pt x="1808866" y="2121272"/>
                </a:lnTo>
                <a:lnTo>
                  <a:pt x="0" y="2121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534122">
            <a:off x="620683" y="-1063908"/>
            <a:ext cx="4416311" cy="4632220"/>
            <a:chOff x="0" y="0"/>
            <a:chExt cx="13716000" cy="14386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5"/>
              <a:stretch>
                <a:fillRect l="-11032" t="0" r="-1103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6"/>
              <a:stretch>
                <a:fillRect l="-412" t="0" r="-41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01613" y="5342770"/>
            <a:ext cx="13270897" cy="22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28">
                <a:solidFill>
                  <a:srgbClr val="342418"/>
                </a:solidFill>
                <a:latin typeface="Jannah"/>
              </a:rPr>
              <a:t>Criar um software na web com o intuito de ensinar mais sobre guerras que aconteceu no mundo.</a:t>
            </a:r>
          </a:p>
          <a:p>
            <a:pPr algn="ctr">
              <a:lnSpc>
                <a:spcPts val="4439"/>
              </a:lnSpc>
            </a:pPr>
            <a:r>
              <a:rPr lang="en-US" sz="3928">
                <a:solidFill>
                  <a:srgbClr val="342418"/>
                </a:solidFill>
                <a:latin typeface="Jannah"/>
              </a:rPr>
              <a:t>já que escolas não ensina sobre muito assunto e alunos não tem muito interesse em aprender sobre assunto.  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130828">
            <a:off x="14783544" y="8578513"/>
            <a:ext cx="4951512" cy="5193586"/>
            <a:chOff x="0" y="0"/>
            <a:chExt cx="13716000" cy="143865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30020" y="726440"/>
              <a:ext cx="11457940" cy="10681970"/>
            </a:xfrm>
            <a:custGeom>
              <a:avLst/>
              <a:gdLst/>
              <a:ahLst/>
              <a:cxnLst/>
              <a:rect r="r" b="b" t="t" l="l"/>
              <a:pathLst>
                <a:path h="10681970" w="11457940">
                  <a:moveTo>
                    <a:pt x="11457940" y="10681970"/>
                  </a:moveTo>
                  <a:lnTo>
                    <a:pt x="0" y="10681970"/>
                  </a:lnTo>
                  <a:lnTo>
                    <a:pt x="0" y="0"/>
                  </a:lnTo>
                  <a:lnTo>
                    <a:pt x="11456669" y="0"/>
                  </a:lnTo>
                  <a:lnTo>
                    <a:pt x="11456669" y="10681970"/>
                  </a:lnTo>
                  <a:lnTo>
                    <a:pt x="11457940" y="10681970"/>
                  </a:lnTo>
                  <a:close/>
                </a:path>
              </a:pathLst>
            </a:custGeom>
            <a:blipFill>
              <a:blip r:embed="rId7"/>
              <a:stretch>
                <a:fillRect l="-20909" t="-46952" r="-74004" b="-1525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4386561"/>
            </a:xfrm>
            <a:custGeom>
              <a:avLst/>
              <a:gdLst/>
              <a:ahLst/>
              <a:cxnLst/>
              <a:rect r="r" b="b" t="t" l="l"/>
              <a:pathLst>
                <a:path h="14386561" w="13716000">
                  <a:moveTo>
                    <a:pt x="13716000" y="14386561"/>
                  </a:moveTo>
                  <a:lnTo>
                    <a:pt x="0" y="14386561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4386561"/>
                  </a:lnTo>
                  <a:close/>
                </a:path>
              </a:pathLst>
            </a:custGeom>
            <a:blipFill>
              <a:blip r:embed="rId6"/>
              <a:stretch>
                <a:fillRect l="-412" t="0" r="-412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5338" y="8260864"/>
            <a:ext cx="4776375" cy="243161"/>
          </a:xfrm>
          <a:custGeom>
            <a:avLst/>
            <a:gdLst/>
            <a:ahLst/>
            <a:cxnLst/>
            <a:rect r="r" b="b" t="t" l="l"/>
            <a:pathLst>
              <a:path h="243161" w="4776375">
                <a:moveTo>
                  <a:pt x="0" y="0"/>
                </a:moveTo>
                <a:lnTo>
                  <a:pt x="4776374" y="0"/>
                </a:lnTo>
                <a:lnTo>
                  <a:pt x="4776374" y="243161"/>
                </a:lnTo>
                <a:lnTo>
                  <a:pt x="0" y="243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09997" y="-611267"/>
            <a:ext cx="1884671" cy="1863469"/>
          </a:xfrm>
          <a:custGeom>
            <a:avLst/>
            <a:gdLst/>
            <a:ahLst/>
            <a:cxnLst/>
            <a:rect r="r" b="b" t="t" l="l"/>
            <a:pathLst>
              <a:path h="1863469" w="1884671">
                <a:moveTo>
                  <a:pt x="0" y="0"/>
                </a:moveTo>
                <a:lnTo>
                  <a:pt x="1884671" y="0"/>
                </a:lnTo>
                <a:lnTo>
                  <a:pt x="1884671" y="1863469"/>
                </a:lnTo>
                <a:lnTo>
                  <a:pt x="0" y="1863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25765" y="4435339"/>
            <a:ext cx="10655521" cy="68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4759">
                <a:solidFill>
                  <a:srgbClr val="342418"/>
                </a:solidFill>
                <a:latin typeface="Jannah Medium"/>
              </a:rPr>
              <a:t>SOLUÇÃO PARA O PROBLEMA :)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66697" y="7851658"/>
            <a:ext cx="5761256" cy="293300"/>
          </a:xfrm>
          <a:custGeom>
            <a:avLst/>
            <a:gdLst/>
            <a:ahLst/>
            <a:cxnLst/>
            <a:rect r="r" b="b" t="t" l="l"/>
            <a:pathLst>
              <a:path h="293300" w="5761256">
                <a:moveTo>
                  <a:pt x="0" y="0"/>
                </a:moveTo>
                <a:lnTo>
                  <a:pt x="5761257" y="0"/>
                </a:lnTo>
                <a:lnTo>
                  <a:pt x="5761257" y="293301"/>
                </a:lnTo>
                <a:lnTo>
                  <a:pt x="0" y="293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924627" cy="10287000"/>
          </a:xfrm>
          <a:custGeom>
            <a:avLst/>
            <a:gdLst/>
            <a:ahLst/>
            <a:cxnLst/>
            <a:rect r="r" b="b" t="t" l="l"/>
            <a:pathLst>
              <a:path h="10287000" w="4924627">
                <a:moveTo>
                  <a:pt x="0" y="0"/>
                </a:moveTo>
                <a:lnTo>
                  <a:pt x="4924627" y="0"/>
                </a:lnTo>
                <a:lnTo>
                  <a:pt x="4924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32" t="-1892" r="-215658" b="-22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4506">
            <a:off x="13774505" y="-662561"/>
            <a:ext cx="4059135" cy="1712526"/>
          </a:xfrm>
          <a:custGeom>
            <a:avLst/>
            <a:gdLst/>
            <a:ahLst/>
            <a:cxnLst/>
            <a:rect r="r" b="b" t="t" l="l"/>
            <a:pathLst>
              <a:path h="1712526" w="4059135">
                <a:moveTo>
                  <a:pt x="0" y="0"/>
                </a:moveTo>
                <a:lnTo>
                  <a:pt x="4059135" y="0"/>
                </a:lnTo>
                <a:lnTo>
                  <a:pt x="4059135" y="1712526"/>
                </a:lnTo>
                <a:lnTo>
                  <a:pt x="0" y="1712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143" t="-3578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70058" y="-926394"/>
            <a:ext cx="2140052" cy="2113301"/>
          </a:xfrm>
          <a:custGeom>
            <a:avLst/>
            <a:gdLst/>
            <a:ahLst/>
            <a:cxnLst/>
            <a:rect r="r" b="b" t="t" l="l"/>
            <a:pathLst>
              <a:path h="2113301" w="2140052">
                <a:moveTo>
                  <a:pt x="0" y="0"/>
                </a:moveTo>
                <a:lnTo>
                  <a:pt x="2140051" y="0"/>
                </a:lnTo>
                <a:lnTo>
                  <a:pt x="2140051" y="2113301"/>
                </a:lnTo>
                <a:lnTo>
                  <a:pt x="0" y="2113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9671" y="3695403"/>
            <a:ext cx="12936565" cy="41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Será disponível as escolas gratuitamente a estudantes.</a:t>
            </a:r>
          </a:p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terá cadastro e login (Professor e aluno).</a:t>
            </a:r>
          </a:p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vídeo aula e PDF e PPTS com aulas sobre assunto</a:t>
            </a:r>
          </a:p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Minigames.</a:t>
            </a:r>
          </a:p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e um Quizz com nota em cada aula assistida. </a:t>
            </a:r>
          </a:p>
          <a:p>
            <a:pPr marL="846828" indent="-423414" lvl="1">
              <a:lnSpc>
                <a:spcPts val="4745"/>
              </a:lnSpc>
              <a:buFont typeface="Arial"/>
              <a:buChar char="•"/>
            </a:pPr>
            <a:r>
              <a:rPr lang="en-US" sz="3922">
                <a:solidFill>
                  <a:srgbClr val="342418"/>
                </a:solidFill>
                <a:latin typeface="Jannah"/>
              </a:rPr>
              <a:t>Aprender a HISTORIA para não cometer os mesmos erros no futuro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8938" y="2712061"/>
            <a:ext cx="10143793" cy="6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3"/>
              </a:lnSpc>
            </a:pPr>
            <a:r>
              <a:rPr lang="en-US" sz="4233">
                <a:solidFill>
                  <a:srgbClr val="342418"/>
                </a:solidFill>
                <a:latin typeface="Jannah Medium"/>
              </a:rPr>
              <a:t>PLATAFORMA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DAFyf270ki0</dc:identifier>
  <dcterms:modified xsi:type="dcterms:W3CDTF">2011-08-01T06:04:30Z</dcterms:modified>
  <cp:revision>1</cp:revision>
  <dc:title>Memoriasdeguerra.edu</dc:title>
</cp:coreProperties>
</file>